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0" r:id="rId9"/>
    <p:sldId id="269" r:id="rId10"/>
    <p:sldId id="268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1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2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9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2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1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9285-00C6-9E41-9890-A5B1F9F4517E}" type="datetimeFigureOut">
              <a:rPr lang="en-US" smtClean="0"/>
              <a:t>10/03/2013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AA11-B2F6-1043-97AB-F30D89863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gosphero.com/" TargetMode="External"/><Relationship Id="rId3" Type="http://schemas.openxmlformats.org/officeDocument/2006/relationships/hyperlink" Target="https://github.com/orbotix/Sphero-Android-SD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sdk/index.html" TargetMode="External"/><Relationship Id="rId3" Type="http://schemas.openxmlformats.org/officeDocument/2006/relationships/hyperlink" Target="https://github.com/orbotix/Sphero-Android-SDK/zipball/mast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Sphero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33" y="607744"/>
            <a:ext cx="1564104" cy="14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</a:t>
            </a:r>
            <a:r>
              <a:rPr lang="en-GB" dirty="0" err="1" smtClean="0"/>
              <a:t>bluetooth</a:t>
            </a:r>
            <a:r>
              <a:rPr lang="en-GB" dirty="0" smtClean="0"/>
              <a:t> permissions to the manifest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8774"/>
            <a:ext cx="8229600" cy="165738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Add permissions to the Android manifest file to allow the app to use Bluetooth</a:t>
            </a:r>
          </a:p>
          <a:p>
            <a:r>
              <a:rPr lang="en-GB" dirty="0" smtClean="0"/>
              <a:t>Make sure you have </a:t>
            </a:r>
            <a:r>
              <a:rPr lang="en-GB" dirty="0" err="1" smtClean="0"/>
              <a:t>bluetooth</a:t>
            </a:r>
            <a:r>
              <a:rPr lang="en-GB" dirty="0" smtClean="0"/>
              <a:t> on in the device settings!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607734"/>
            <a:ext cx="7188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352"/>
          </a:xfrm>
        </p:spPr>
        <p:txBody>
          <a:bodyPr/>
          <a:lstStyle/>
          <a:p>
            <a:r>
              <a:rPr lang="en-GB" dirty="0" smtClean="0"/>
              <a:t>Connecting to a </a:t>
            </a:r>
            <a:r>
              <a:rPr lang="en-GB" dirty="0" err="1" smtClean="0"/>
              <a:t>Sphero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0678"/>
            <a:ext cx="8229600" cy="2664314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RobotLibrary</a:t>
            </a:r>
            <a:r>
              <a:rPr lang="en-GB" dirty="0" smtClean="0"/>
              <a:t> contains a View called </a:t>
            </a:r>
            <a:r>
              <a:rPr lang="en-GB" b="1" i="1" dirty="0" err="1" smtClean="0"/>
              <a:t>SpheroConnectionView</a:t>
            </a:r>
            <a:endParaRPr lang="en-GB" b="1" i="1" dirty="0" smtClean="0"/>
          </a:p>
          <a:p>
            <a:pPr lvl="1"/>
            <a:r>
              <a:rPr lang="en-GB" dirty="0" smtClean="0"/>
              <a:t>Fires off an </a:t>
            </a:r>
            <a:r>
              <a:rPr lang="en-GB" b="1" i="1" dirty="0" err="1" smtClean="0"/>
              <a:t>onRobotConnected</a:t>
            </a:r>
            <a:r>
              <a:rPr lang="en-GB" dirty="0" smtClean="0"/>
              <a:t> event when a robot is connected</a:t>
            </a:r>
          </a:p>
          <a:p>
            <a:r>
              <a:rPr lang="en-GB" dirty="0" smtClean="0"/>
              <a:t>Need to add </a:t>
            </a:r>
            <a:r>
              <a:rPr lang="en-GB" dirty="0" err="1" smtClean="0"/>
              <a:t>SpheroConnectionView</a:t>
            </a:r>
            <a:r>
              <a:rPr lang="en-GB" dirty="0" smtClean="0"/>
              <a:t> to the Activity’s xml layout file (see above)</a:t>
            </a:r>
          </a:p>
          <a:p>
            <a:r>
              <a:rPr lang="en-GB" dirty="0" err="1" smtClean="0"/>
              <a:t>SpheroConnectionView</a:t>
            </a:r>
            <a:r>
              <a:rPr lang="en-GB" dirty="0" smtClean="0"/>
              <a:t> should be the last defined view in a </a:t>
            </a:r>
            <a:r>
              <a:rPr lang="en-GB" dirty="0" err="1" smtClean="0"/>
              <a:t>FrameLayout</a:t>
            </a:r>
            <a:endParaRPr lang="en-GB" dirty="0" smtClean="0"/>
          </a:p>
          <a:p>
            <a:pPr lvl="1"/>
            <a:r>
              <a:rPr lang="en-GB" dirty="0" smtClean="0"/>
              <a:t>Makes sure that when you hide it (after a </a:t>
            </a:r>
            <a:r>
              <a:rPr lang="en-GB" dirty="0" err="1" smtClean="0"/>
              <a:t>Sphero</a:t>
            </a:r>
            <a:r>
              <a:rPr lang="en-GB" dirty="0" smtClean="0"/>
              <a:t> has connected) the rest of your UI becomes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98990"/>
            <a:ext cx="5791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9"/>
            <a:ext cx="8229600" cy="592371"/>
          </a:xfrm>
        </p:spPr>
        <p:txBody>
          <a:bodyPr>
            <a:noAutofit/>
          </a:bodyPr>
          <a:lstStyle/>
          <a:p>
            <a:r>
              <a:rPr lang="en-GB" sz="3200" dirty="0" smtClean="0"/>
              <a:t>Connecting to a </a:t>
            </a:r>
            <a:r>
              <a:rPr lang="en-GB" sz="3200" dirty="0" err="1" smtClean="0"/>
              <a:t>Sphero</a:t>
            </a:r>
            <a:r>
              <a:rPr lang="en-GB" sz="3200" dirty="0" smtClean="0"/>
              <a:t> – overriding </a:t>
            </a:r>
            <a:r>
              <a:rPr lang="en-GB" sz="3200" dirty="0" err="1" smtClean="0"/>
              <a:t>onResume</a:t>
            </a:r>
            <a:r>
              <a:rPr lang="en-GB" sz="3200" dirty="0" smtClean="0"/>
              <a:t>()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9673"/>
            <a:ext cx="8229600" cy="150195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Must attach an </a:t>
            </a:r>
            <a:r>
              <a:rPr lang="en-GB" b="1" i="1" dirty="0" err="1" smtClean="0"/>
              <a:t>OnRobotConnectionEventListener</a:t>
            </a:r>
            <a:r>
              <a:rPr lang="en-GB" b="1" i="1" dirty="0" smtClean="0"/>
              <a:t> </a:t>
            </a:r>
            <a:r>
              <a:rPr lang="en-GB" dirty="0" smtClean="0"/>
              <a:t>to the </a:t>
            </a:r>
            <a:r>
              <a:rPr lang="en-GB" dirty="0" err="1" smtClean="0"/>
              <a:t>spheroConnectionView</a:t>
            </a:r>
            <a:r>
              <a:rPr lang="en-GB" dirty="0" smtClean="0"/>
              <a:t> object</a:t>
            </a:r>
          </a:p>
          <a:p>
            <a:pPr lvl="1"/>
            <a:r>
              <a:rPr lang="en-GB" dirty="0" smtClean="0"/>
              <a:t>defines what happens when a </a:t>
            </a:r>
            <a:r>
              <a:rPr lang="en-GB" dirty="0" err="1" smtClean="0"/>
              <a:t>Sphero</a:t>
            </a:r>
            <a:r>
              <a:rPr lang="en-GB" dirty="0" smtClean="0"/>
              <a:t> is connected using the </a:t>
            </a:r>
            <a:r>
              <a:rPr lang="en-GB" dirty="0" err="1" smtClean="0"/>
              <a:t>SpheroConnectionView</a:t>
            </a:r>
            <a:endParaRPr lang="en-GB" dirty="0" smtClean="0"/>
          </a:p>
          <a:p>
            <a:pPr lvl="1"/>
            <a:r>
              <a:rPr lang="en-GB" dirty="0" smtClean="0"/>
              <a:t>Should hide </a:t>
            </a:r>
            <a:r>
              <a:rPr lang="en-GB" dirty="0" err="1" smtClean="0"/>
              <a:t>SpheroConnectionView</a:t>
            </a:r>
            <a:r>
              <a:rPr lang="en-GB" dirty="0" smtClean="0"/>
              <a:t> when a </a:t>
            </a:r>
            <a:r>
              <a:rPr lang="en-GB" dirty="0" err="1" smtClean="0"/>
              <a:t>Sphero</a:t>
            </a:r>
            <a:r>
              <a:rPr lang="en-GB" dirty="0" smtClean="0"/>
              <a:t> becomes connected</a:t>
            </a:r>
          </a:p>
          <a:p>
            <a:pPr lvl="2"/>
            <a:r>
              <a:rPr lang="en-GB" dirty="0" smtClean="0"/>
              <a:t>i.e., </a:t>
            </a:r>
            <a:r>
              <a:rPr lang="en-GB" dirty="0" err="1" smtClean="0"/>
              <a:t>onRobotConnected</a:t>
            </a:r>
            <a:r>
              <a:rPr lang="en-GB" dirty="0" smtClean="0"/>
              <a:t> is called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9" y="732688"/>
            <a:ext cx="7149645" cy="43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11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Shutting down the </a:t>
            </a:r>
            <a:r>
              <a:rPr lang="en-GB" dirty="0" err="1" smtClean="0"/>
              <a:t>Sphero</a:t>
            </a:r>
            <a:r>
              <a:rPr lang="en-GB" dirty="0" smtClean="0"/>
              <a:t> 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7822"/>
            <a:ext cx="8229600" cy="2548341"/>
          </a:xfrm>
        </p:spPr>
        <p:txBody>
          <a:bodyPr>
            <a:normAutofit/>
          </a:bodyPr>
          <a:lstStyle/>
          <a:p>
            <a:r>
              <a:rPr lang="en-GB" dirty="0" smtClean="0"/>
              <a:t>Override Activity’s </a:t>
            </a:r>
            <a:r>
              <a:rPr lang="en-GB" b="1" i="1" dirty="0" err="1" smtClean="0"/>
              <a:t>onStop</a:t>
            </a:r>
            <a:r>
              <a:rPr lang="en-GB" dirty="0" smtClean="0"/>
              <a:t> method in order to</a:t>
            </a:r>
          </a:p>
          <a:p>
            <a:pPr lvl="1"/>
            <a:r>
              <a:rPr lang="en-GB" dirty="0" smtClean="0"/>
              <a:t>disconnect </a:t>
            </a:r>
            <a:r>
              <a:rPr lang="en-GB" dirty="0" err="1" smtClean="0"/>
              <a:t>Sphero</a:t>
            </a:r>
            <a:r>
              <a:rPr lang="en-GB" dirty="0" smtClean="0"/>
              <a:t> and return it to its default stable state</a:t>
            </a:r>
          </a:p>
          <a:p>
            <a:pPr lvl="1"/>
            <a:r>
              <a:rPr lang="en-GB" dirty="0" smtClean="0"/>
              <a:t>shutting down </a:t>
            </a:r>
            <a:r>
              <a:rPr lang="en-GB" dirty="0" err="1" smtClean="0"/>
              <a:t>SpheroConnectionView</a:t>
            </a:r>
            <a:endParaRPr lang="en-GB" dirty="0" smtClean="0"/>
          </a:p>
          <a:p>
            <a:pPr lvl="2"/>
            <a:r>
              <a:rPr lang="en-GB" dirty="0" smtClean="0"/>
              <a:t>important if user does not enable </a:t>
            </a:r>
            <a:r>
              <a:rPr lang="en-GB" dirty="0" err="1" smtClean="0"/>
              <a:t>bluetooth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327150"/>
            <a:ext cx="5397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Blink the 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399"/>
            <a:ext cx="8229600" cy="1177561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 smtClean="0"/>
              <a:t>Sphero</a:t>
            </a:r>
            <a:r>
              <a:rPr lang="en-GB" dirty="0" smtClean="0"/>
              <a:t> commands are carried in subclasses of the </a:t>
            </a:r>
            <a:r>
              <a:rPr lang="en-GB" dirty="0" err="1" smtClean="0"/>
              <a:t>DeviceCommand</a:t>
            </a:r>
            <a:r>
              <a:rPr lang="en-GB" dirty="0" smtClean="0"/>
              <a:t> class</a:t>
            </a:r>
          </a:p>
          <a:p>
            <a:r>
              <a:rPr lang="en-GB" dirty="0" smtClean="0"/>
              <a:t>Sent to the </a:t>
            </a:r>
            <a:r>
              <a:rPr lang="en-GB" dirty="0" err="1" smtClean="0"/>
              <a:t>Sphero</a:t>
            </a:r>
            <a:r>
              <a:rPr lang="en-GB" dirty="0" smtClean="0"/>
              <a:t> using the </a:t>
            </a:r>
            <a:r>
              <a:rPr lang="en-GB" dirty="0" err="1" smtClean="0"/>
              <a:t>DeviceMessenger</a:t>
            </a:r>
            <a:r>
              <a:rPr lang="en-GB" dirty="0" smtClean="0"/>
              <a:t> singleton</a:t>
            </a:r>
          </a:p>
          <a:p>
            <a:r>
              <a:rPr lang="en-GB" dirty="0" err="1" smtClean="0"/>
              <a:t>DeviceCommand.sendCommand</a:t>
            </a:r>
            <a:r>
              <a:rPr lang="en-GB" dirty="0" smtClean="0"/>
              <a:t>() method posts a message to the </a:t>
            </a:r>
            <a:r>
              <a:rPr lang="en-GB" dirty="0" err="1" smtClean="0"/>
              <a:t>DeviceMessenger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358900"/>
            <a:ext cx="84201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Sending commands to the </a:t>
            </a:r>
            <a:r>
              <a:rPr lang="en-GB" dirty="0" err="1" smtClean="0"/>
              <a:t>Sphero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http://developer.gosphero.com/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https://github.com/orbotix/Sphero-Android-SDK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6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Install the Android Development Tools Bundle for your system</a:t>
            </a:r>
          </a:p>
          <a:p>
            <a:pPr lvl="1"/>
            <a:r>
              <a:rPr lang="en-GB" dirty="0" smtClean="0">
                <a:hlinkClick r:id="rId2"/>
              </a:rPr>
              <a:t>http://developer.android.com/sdk/index.html</a:t>
            </a:r>
            <a:endParaRPr lang="en-GB" dirty="0" smtClean="0"/>
          </a:p>
          <a:p>
            <a:r>
              <a:rPr lang="en-GB" dirty="0" smtClean="0"/>
              <a:t>Download the latest version of the </a:t>
            </a:r>
            <a:r>
              <a:rPr lang="en-GB" dirty="0" err="1" smtClean="0"/>
              <a:t>Sphero</a:t>
            </a:r>
            <a:r>
              <a:rPr lang="en-GB" dirty="0" smtClean="0"/>
              <a:t> Android SDK</a:t>
            </a:r>
          </a:p>
          <a:p>
            <a:pPr lvl="1"/>
            <a:r>
              <a:rPr lang="en-GB" dirty="0" smtClean="0">
                <a:hlinkClick r:id="rId3"/>
              </a:rPr>
              <a:t>https://github.com/orbotix/Sphero-Android-SDK/zipball/master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73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Importing the </a:t>
            </a:r>
            <a:r>
              <a:rPr lang="en-GB" dirty="0" err="1" smtClean="0"/>
              <a:t>Sphero</a:t>
            </a:r>
            <a:r>
              <a:rPr lang="en-GB" dirty="0" smtClean="0"/>
              <a:t> SDK sample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9496"/>
            <a:ext cx="8229599" cy="1986667"/>
          </a:xfrm>
        </p:spPr>
        <p:txBody>
          <a:bodyPr/>
          <a:lstStyle/>
          <a:p>
            <a:r>
              <a:rPr lang="en-GB" dirty="0" smtClean="0"/>
              <a:t>Good place to start is to import the SDK sample programs into a new workspace in the ADT version of Eclipse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65" y="1600130"/>
            <a:ext cx="5424473" cy="23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SDK samples into Eclipse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17" y="1417638"/>
            <a:ext cx="7130791" cy="50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39"/>
            <a:ext cx="8229600" cy="4623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157"/>
            <a:ext cx="8229600" cy="5958365"/>
          </a:xfrm>
        </p:spPr>
        <p:txBody>
          <a:bodyPr>
            <a:normAutofit fontScale="55000" lnSpcReduction="20000"/>
          </a:bodyPr>
          <a:lstStyle/>
          <a:p>
            <a:r>
              <a:rPr lang="en-GB" b="1" i="1" dirty="0" err="1" smtClean="0"/>
              <a:t>AchievementActivity</a:t>
            </a:r>
            <a:r>
              <a:rPr lang="en-GB" dirty="0" smtClean="0"/>
              <a:t> – basics of adding achievements to </a:t>
            </a:r>
            <a:r>
              <a:rPr lang="en-GB" dirty="0" err="1" smtClean="0"/>
              <a:t>SpheroWorld</a:t>
            </a:r>
            <a:endParaRPr lang="en-GB" dirty="0" smtClean="0"/>
          </a:p>
          <a:p>
            <a:r>
              <a:rPr lang="en-GB" b="1" i="1" dirty="0" err="1" smtClean="0"/>
              <a:t>ButtonDriveActivity</a:t>
            </a:r>
            <a:r>
              <a:rPr lang="en-GB" dirty="0" smtClean="0"/>
              <a:t> – demonstrates driving a </a:t>
            </a:r>
            <a:r>
              <a:rPr lang="en-GB" dirty="0" err="1" smtClean="0"/>
              <a:t>sphero</a:t>
            </a:r>
            <a:r>
              <a:rPr lang="en-GB" dirty="0" smtClean="0"/>
              <a:t> using buttons</a:t>
            </a:r>
          </a:p>
          <a:p>
            <a:r>
              <a:rPr lang="en-GB" b="1" i="1" dirty="0" err="1" smtClean="0"/>
              <a:t>CollisionsActivity</a:t>
            </a:r>
            <a:r>
              <a:rPr lang="en-GB" dirty="0" smtClean="0"/>
              <a:t> – demonstrates how to use the </a:t>
            </a:r>
            <a:r>
              <a:rPr lang="en-GB" dirty="0" err="1" smtClean="0"/>
              <a:t>Sphero</a:t>
            </a:r>
            <a:r>
              <a:rPr lang="en-GB" dirty="0" smtClean="0"/>
              <a:t> firmware collision detection system</a:t>
            </a:r>
          </a:p>
          <a:p>
            <a:r>
              <a:rPr lang="en-GB" b="1" i="1" dirty="0" err="1" smtClean="0"/>
              <a:t>HelloWorldActivity</a:t>
            </a:r>
            <a:r>
              <a:rPr lang="en-GB" dirty="0" smtClean="0"/>
              <a:t> – shows how to connect a </a:t>
            </a:r>
            <a:r>
              <a:rPr lang="en-GB" dirty="0" err="1" smtClean="0"/>
              <a:t>Sphero</a:t>
            </a:r>
            <a:r>
              <a:rPr lang="en-GB" dirty="0" smtClean="0"/>
              <a:t> and blink its LED</a:t>
            </a:r>
          </a:p>
          <a:p>
            <a:r>
              <a:rPr lang="en-GB" b="1" i="1" dirty="0" err="1" smtClean="0"/>
              <a:t>LocatorActivity</a:t>
            </a:r>
            <a:r>
              <a:rPr lang="en-GB" dirty="0" smtClean="0"/>
              <a:t> – shows how to use the firmware Locator feature to provide real-time position and velocity information</a:t>
            </a:r>
          </a:p>
          <a:p>
            <a:r>
              <a:rPr lang="en-GB" b="1" i="1" dirty="0" err="1" smtClean="0"/>
              <a:t>MacroLoader</a:t>
            </a:r>
            <a:r>
              <a:rPr lang="en-GB" dirty="0" smtClean="0"/>
              <a:t> – shows how to import </a:t>
            </a:r>
            <a:r>
              <a:rPr lang="en-GB" dirty="0" err="1" smtClean="0"/>
              <a:t>MacroLab</a:t>
            </a:r>
            <a:r>
              <a:rPr lang="en-GB" dirty="0" smtClean="0"/>
              <a:t> macros into your app</a:t>
            </a:r>
          </a:p>
          <a:p>
            <a:r>
              <a:rPr lang="en-GB" b="1" i="1" dirty="0" err="1" smtClean="0"/>
              <a:t>MacroSample</a:t>
            </a:r>
            <a:r>
              <a:rPr lang="en-GB" dirty="0" smtClean="0"/>
              <a:t> – how to programmatically create macros and run them on multiple </a:t>
            </a:r>
            <a:r>
              <a:rPr lang="en-GB" dirty="0" err="1" smtClean="0"/>
              <a:t>Spheros</a:t>
            </a:r>
            <a:endParaRPr lang="en-GB" dirty="0" smtClean="0"/>
          </a:p>
          <a:p>
            <a:r>
              <a:rPr lang="en-GB" b="1" i="1" dirty="0" err="1" smtClean="0"/>
              <a:t>OptionsFlagActivity</a:t>
            </a:r>
            <a:r>
              <a:rPr lang="en-GB" dirty="0" smtClean="0"/>
              <a:t> – shows how to set option flags (e.g., to keep the tail light on)</a:t>
            </a:r>
          </a:p>
          <a:p>
            <a:r>
              <a:rPr lang="en-GB" b="1" i="1" dirty="0" err="1" smtClean="0"/>
              <a:t>OrbBasicActivity</a:t>
            </a:r>
            <a:r>
              <a:rPr lang="en-GB" dirty="0" smtClean="0"/>
              <a:t> – how to load and execute </a:t>
            </a:r>
            <a:r>
              <a:rPr lang="en-GB" dirty="0" err="1" smtClean="0"/>
              <a:t>OrbBasic</a:t>
            </a:r>
            <a:r>
              <a:rPr lang="en-GB" dirty="0" smtClean="0"/>
              <a:t> programs on the </a:t>
            </a:r>
            <a:r>
              <a:rPr lang="en-GB" dirty="0" err="1" smtClean="0"/>
              <a:t>Sphero</a:t>
            </a:r>
            <a:r>
              <a:rPr lang="en-GB" dirty="0" smtClean="0"/>
              <a:t> itself</a:t>
            </a:r>
          </a:p>
          <a:p>
            <a:r>
              <a:rPr lang="en-GB" b="1" i="1" dirty="0" err="1" smtClean="0"/>
              <a:t>SelfLevelActivity</a:t>
            </a:r>
            <a:r>
              <a:rPr lang="en-GB" dirty="0" smtClean="0"/>
              <a:t> – demonstrates self-level feature (attempts to gain horizontal orientation)</a:t>
            </a:r>
          </a:p>
          <a:p>
            <a:r>
              <a:rPr lang="en-GB" b="1" i="1" dirty="0" err="1" smtClean="0"/>
              <a:t>StreamingActivity</a:t>
            </a:r>
            <a:r>
              <a:rPr lang="en-GB" dirty="0" smtClean="0"/>
              <a:t> – shows streaming of sensor data from </a:t>
            </a:r>
            <a:r>
              <a:rPr lang="en-GB" dirty="0" err="1" smtClean="0"/>
              <a:t>sphero</a:t>
            </a:r>
            <a:r>
              <a:rPr lang="en-GB" dirty="0" smtClean="0"/>
              <a:t> to Android device</a:t>
            </a:r>
          </a:p>
          <a:p>
            <a:r>
              <a:rPr lang="en-GB" b="1" i="1" dirty="0" err="1" smtClean="0"/>
              <a:t>StreamingAnimationActivity</a:t>
            </a:r>
            <a:r>
              <a:rPr lang="en-GB" dirty="0" smtClean="0"/>
              <a:t> – using </a:t>
            </a:r>
            <a:r>
              <a:rPr lang="en-GB" dirty="0" err="1" smtClean="0"/>
              <a:t>Sphero</a:t>
            </a:r>
            <a:r>
              <a:rPr lang="en-GB" dirty="0" smtClean="0"/>
              <a:t> streaming data to control motion of a sprite around the screen</a:t>
            </a:r>
          </a:p>
          <a:p>
            <a:r>
              <a:rPr lang="en-GB" b="1" i="1" dirty="0" err="1" smtClean="0"/>
              <a:t>TeaPotActivity</a:t>
            </a:r>
            <a:r>
              <a:rPr lang="en-GB" dirty="0" smtClean="0"/>
              <a:t> – uses IMU values to control orientation of a Teapot image on the screen</a:t>
            </a:r>
          </a:p>
          <a:p>
            <a:r>
              <a:rPr lang="en-GB" b="1" i="1" dirty="0" err="1" smtClean="0"/>
              <a:t>UiSampleActivity</a:t>
            </a:r>
            <a:r>
              <a:rPr lang="en-GB" dirty="0" smtClean="0"/>
              <a:t> – Using the </a:t>
            </a:r>
            <a:r>
              <a:rPr lang="en-GB" dirty="0" err="1" smtClean="0"/>
              <a:t>StartupActivity</a:t>
            </a:r>
            <a:r>
              <a:rPr lang="en-GB" dirty="0" smtClean="0"/>
              <a:t> instead of the </a:t>
            </a:r>
            <a:r>
              <a:rPr lang="en-GB" dirty="0" err="1" smtClean="0"/>
              <a:t>SpheroConnectionView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a </a:t>
            </a:r>
            <a:r>
              <a:rPr lang="en-GB" dirty="0" err="1" smtClean="0"/>
              <a:t>Sphero</a:t>
            </a:r>
            <a:r>
              <a:rPr lang="en-GB" dirty="0" smtClean="0"/>
              <a:t> project from scratch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00" y="1600200"/>
            <a:ext cx="4124599" cy="4525963"/>
          </a:xfrm>
        </p:spPr>
        <p:txBody>
          <a:bodyPr/>
          <a:lstStyle/>
          <a:p>
            <a:r>
              <a:rPr lang="en-GB" dirty="0" smtClean="0"/>
              <a:t>Create an Android application project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416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Setting API levels and Java compliance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24" y="1600201"/>
            <a:ext cx="4140276" cy="255749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Ensure</a:t>
            </a:r>
          </a:p>
          <a:p>
            <a:pPr lvl="1"/>
            <a:r>
              <a:rPr lang="en-GB" dirty="0" smtClean="0"/>
              <a:t>Android API level 8 (Android 2.2) or greater in </a:t>
            </a:r>
            <a:r>
              <a:rPr lang="en-GB" dirty="0" err="1" smtClean="0"/>
              <a:t>AndroidManifest.xml</a:t>
            </a:r>
            <a:endParaRPr lang="en-GB" dirty="0" smtClean="0"/>
          </a:p>
          <a:p>
            <a:pPr lvl="1"/>
            <a:r>
              <a:rPr lang="en-GB" dirty="0" smtClean="0"/>
              <a:t>Java language compliance level 6.0 (1.6) or higher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5023"/>
            <a:ext cx="3949700" cy="180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7690"/>
            <a:ext cx="8323482" cy="24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Integrating the </a:t>
            </a:r>
            <a:r>
              <a:rPr lang="en-GB" dirty="0" err="1" smtClean="0"/>
              <a:t>Sphero</a:t>
            </a:r>
            <a:r>
              <a:rPr lang="en-GB" dirty="0" smtClean="0"/>
              <a:t>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24" y="1584520"/>
            <a:ext cx="414027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Add the </a:t>
            </a:r>
            <a:r>
              <a:rPr lang="en-GB" dirty="0" err="1" smtClean="0"/>
              <a:t>Sphero</a:t>
            </a:r>
            <a:r>
              <a:rPr lang="en-GB" dirty="0" smtClean="0"/>
              <a:t> libraries to the libs folder</a:t>
            </a:r>
          </a:p>
          <a:p>
            <a:pPr lvl="1"/>
            <a:r>
              <a:rPr lang="en-GB" dirty="0" smtClean="0"/>
              <a:t>in the library/libs/ folder in the SDK</a:t>
            </a:r>
          </a:p>
          <a:p>
            <a:r>
              <a:rPr lang="en-GB" dirty="0" smtClean="0"/>
              <a:t>Eclipse should automatically add </a:t>
            </a:r>
            <a:r>
              <a:rPr lang="en-GB" dirty="0" err="1" smtClean="0"/>
              <a:t>RobotLibrary.jar</a:t>
            </a:r>
            <a:r>
              <a:rPr lang="en-GB" dirty="0" smtClean="0"/>
              <a:t> to the Android dependencies folder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9300"/>
            <a:ext cx="3365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7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565</Words>
  <Application>Microsoft Macintosh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Sphero</vt:lpstr>
      <vt:lpstr>Source</vt:lpstr>
      <vt:lpstr>Getting started</vt:lpstr>
      <vt:lpstr>Importing the Sphero SDK sample programs</vt:lpstr>
      <vt:lpstr>Importing SDK samples into Eclipse</vt:lpstr>
      <vt:lpstr>Samples</vt:lpstr>
      <vt:lpstr>Creating a Sphero project from scratch</vt:lpstr>
      <vt:lpstr>Setting API levels and Java compliance</vt:lpstr>
      <vt:lpstr>Integrating the Sphero libraries</vt:lpstr>
      <vt:lpstr>Adding bluetooth permissions to the manifest file</vt:lpstr>
      <vt:lpstr>Connecting to a Sphero</vt:lpstr>
      <vt:lpstr>Connecting to a Sphero – overriding onResume()</vt:lpstr>
      <vt:lpstr>Shutting down the Sphero connection</vt:lpstr>
      <vt:lpstr>Blink the LED</vt:lpstr>
      <vt:lpstr>Sending commands to the Sphero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Sphero</dc:title>
  <dc:creator>David Meredith</dc:creator>
  <cp:lastModifiedBy>David Meredith</cp:lastModifiedBy>
  <cp:revision>21</cp:revision>
  <dcterms:created xsi:type="dcterms:W3CDTF">2013-03-10T19:00:28Z</dcterms:created>
  <dcterms:modified xsi:type="dcterms:W3CDTF">2013-03-11T00:18:40Z</dcterms:modified>
</cp:coreProperties>
</file>